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f29325d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f29325d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f29325dd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f29325dd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f29325dd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f29325dd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f29325dd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f29325dd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f29325dd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f29325dd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f29325dd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f29325dd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f29325dd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f29325dd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f29325dd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f29325dd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f29325dd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f29325dd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f29325dd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f29325dd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f29325dd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f29325dd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f29325dd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2f29325dd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f29325dd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f29325dd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f29325dd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f29325dd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f29325dd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f29325dd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f29325dd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f29325dd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f29325dd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f29325dd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f29325dd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f29325dd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f29325dd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2f29325dd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f29325dd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f29325dd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f29325dd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f29325dd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2f29325dd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2f29325dd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f29325dd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f29325dd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f29325dd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f29325dd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bc1958b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bc1958b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bc1958b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bc1958b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bc1958b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bc1958b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bc1958b4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2bc1958b4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bc1958b4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2bc1958b4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bc1958b4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bc1958b4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bc1958b4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2bc1958b4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bc1958b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bc1958b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f29325d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f29325d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f29325dd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f29325dd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29325dd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29325dd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f29325dd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f29325dd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f29325dd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f29325d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f29325dd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f29325dd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" y="3117125"/>
            <a:ext cx="2100525" cy="19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4228" y="4258525"/>
            <a:ext cx="1519800" cy="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250" y="4722700"/>
            <a:ext cx="1463775" cy="2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250" y="4687675"/>
            <a:ext cx="1463775" cy="2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ctrTitle"/>
          </p:nvPr>
        </p:nvSpPr>
        <p:spPr>
          <a:xfrm>
            <a:off x="311700" y="744575"/>
            <a:ext cx="8520600" cy="35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TERMINOLOGIES</a:t>
            </a:r>
            <a:br>
              <a:rPr lang="en"/>
            </a:br>
            <a:br>
              <a:rPr lang="en"/>
            </a:br>
            <a:r>
              <a:rPr lang="en"/>
              <a:t>ETL , OLAP vs OLTP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75" y="3581701"/>
            <a:ext cx="1616175" cy="1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250" y="4623791"/>
            <a:ext cx="1524000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3581700"/>
            <a:ext cx="1851053" cy="15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250" y="4623791"/>
            <a:ext cx="1524000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775" y="3616701"/>
            <a:ext cx="1616175" cy="1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250" y="4623791"/>
            <a:ext cx="1524000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775" y="3616701"/>
            <a:ext cx="1616175" cy="1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250" y="4623791"/>
            <a:ext cx="1524000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775" y="3616701"/>
            <a:ext cx="1616175" cy="1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250" y="4623791"/>
            <a:ext cx="1524000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3775" y="3616701"/>
            <a:ext cx="1616175" cy="1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250" y="4623791"/>
            <a:ext cx="1524000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8075" y="3544400"/>
            <a:ext cx="1701875" cy="14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250" y="4623791"/>
            <a:ext cx="1524000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025" y="3951441"/>
            <a:ext cx="1524000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602" y="4671123"/>
            <a:ext cx="301475" cy="2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025" y="3951441"/>
            <a:ext cx="1524000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602" y="4671123"/>
            <a:ext cx="301475" cy="2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775" y="3575200"/>
            <a:ext cx="1524000" cy="1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875" y="4637528"/>
            <a:ext cx="1524000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100" y="3465325"/>
            <a:ext cx="1919350" cy="3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6150" y="2593438"/>
            <a:ext cx="53340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602" y="4671123"/>
            <a:ext cx="301475" cy="2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875" y="4637528"/>
            <a:ext cx="1524000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700" y="3467925"/>
            <a:ext cx="1900075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975" y="2867675"/>
            <a:ext cx="3371875" cy="20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602" y="4671123"/>
            <a:ext cx="301475" cy="2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875" y="4735603"/>
            <a:ext cx="1524000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800" y="3235350"/>
            <a:ext cx="2102099" cy="15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35600"/>
            <a:ext cx="9096074" cy="3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602" y="4671123"/>
            <a:ext cx="301475" cy="2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875" y="4735603"/>
            <a:ext cx="1524000" cy="3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800" y="3235350"/>
            <a:ext cx="2102099" cy="15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35600"/>
            <a:ext cx="9096074" cy="3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2"/>
          <p:cNvPicPr preferRelativeResize="0"/>
          <p:nvPr/>
        </p:nvPicPr>
        <p:blipFill rotWithShape="1">
          <a:blip r:embed="rId3">
            <a:alphaModFix/>
          </a:blip>
          <a:srcRect b="0" l="951" r="961" t="0"/>
          <a:stretch/>
        </p:blipFill>
        <p:spPr>
          <a:xfrm>
            <a:off x="0" y="0"/>
            <a:ext cx="9144000" cy="52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 rotWithShape="1">
          <a:blip r:embed="rId4">
            <a:alphaModFix/>
          </a:blip>
          <a:srcRect b="18904" l="82554" r="0" t="64746"/>
          <a:stretch/>
        </p:blipFill>
        <p:spPr>
          <a:xfrm>
            <a:off x="7476951" y="4402775"/>
            <a:ext cx="1595174" cy="84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3"/>
          <p:cNvPicPr preferRelativeResize="0"/>
          <p:nvPr/>
        </p:nvPicPr>
        <p:blipFill rotWithShape="1">
          <a:blip r:embed="rId3">
            <a:alphaModFix/>
          </a:blip>
          <a:srcRect b="0" l="951" r="961" t="0"/>
          <a:stretch/>
        </p:blipFill>
        <p:spPr>
          <a:xfrm>
            <a:off x="0" y="0"/>
            <a:ext cx="9144000" cy="52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65625"/>
            <a:ext cx="2504925" cy="25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625" y="2571740"/>
            <a:ext cx="401150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00" y="4722850"/>
            <a:ext cx="1366175" cy="3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/>
          <p:cNvPicPr preferRelativeResize="0"/>
          <p:nvPr/>
        </p:nvPicPr>
        <p:blipFill rotWithShape="1">
          <a:blip r:embed="rId3">
            <a:alphaModFix/>
          </a:blip>
          <a:srcRect b="0" l="951" r="961" t="0"/>
          <a:stretch/>
        </p:blipFill>
        <p:spPr>
          <a:xfrm>
            <a:off x="0" y="0"/>
            <a:ext cx="9144000" cy="52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00754"/>
            <a:ext cx="2504925" cy="2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575" y="2811165"/>
            <a:ext cx="401150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00" y="4722850"/>
            <a:ext cx="1366175" cy="3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 b="0" l="951" r="961" t="0"/>
          <a:stretch/>
        </p:blipFill>
        <p:spPr>
          <a:xfrm>
            <a:off x="0" y="0"/>
            <a:ext cx="9144000" cy="52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050" y="4169665"/>
            <a:ext cx="401150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00" y="4722850"/>
            <a:ext cx="1366175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00754"/>
            <a:ext cx="2504925" cy="24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b="0" l="951" r="961" t="0"/>
          <a:stretch/>
        </p:blipFill>
        <p:spPr>
          <a:xfrm>
            <a:off x="0" y="0"/>
            <a:ext cx="9144000" cy="5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050" y="4169665"/>
            <a:ext cx="401150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00750"/>
            <a:ext cx="1653250" cy="2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00" y="4189800"/>
            <a:ext cx="585075" cy="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 rotWithShape="1">
          <a:blip r:embed="rId6">
            <a:alphaModFix/>
          </a:blip>
          <a:srcRect b="0" l="0" r="24511" t="0"/>
          <a:stretch/>
        </p:blipFill>
        <p:spPr>
          <a:xfrm rot="5400000">
            <a:off x="7634150" y="4479150"/>
            <a:ext cx="7334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775" y="4722850"/>
            <a:ext cx="736100" cy="3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b="0" l="951" r="961" t="-593"/>
          <a:stretch/>
        </p:blipFill>
        <p:spPr>
          <a:xfrm>
            <a:off x="-10412" y="-45100"/>
            <a:ext cx="9164827" cy="532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050" y="4169665"/>
            <a:ext cx="401150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32000"/>
            <a:ext cx="1653250" cy="2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0425" y="4722850"/>
            <a:ext cx="1378450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6000" y="2020400"/>
            <a:ext cx="287975" cy="2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8"/>
          <p:cNvPicPr preferRelativeResize="0"/>
          <p:nvPr/>
        </p:nvPicPr>
        <p:blipFill rotWithShape="1">
          <a:blip r:embed="rId3">
            <a:alphaModFix/>
          </a:blip>
          <a:srcRect b="0" l="951" r="961" t="0"/>
          <a:stretch/>
        </p:blipFill>
        <p:spPr>
          <a:xfrm>
            <a:off x="0" y="0"/>
            <a:ext cx="9144000" cy="52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00750"/>
            <a:ext cx="1653250" cy="24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7725" y="4722850"/>
            <a:ext cx="1371150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101" y="2530825"/>
            <a:ext cx="250725" cy="2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9"/>
          <p:cNvPicPr preferRelativeResize="0"/>
          <p:nvPr/>
        </p:nvPicPr>
        <p:blipFill rotWithShape="1">
          <a:blip r:embed="rId3">
            <a:alphaModFix/>
          </a:blip>
          <a:srcRect b="0" l="951" r="961" t="0"/>
          <a:stretch/>
        </p:blipFill>
        <p:spPr>
          <a:xfrm>
            <a:off x="0" y="0"/>
            <a:ext cx="9144000" cy="52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600" y="3652225"/>
            <a:ext cx="1589975" cy="14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625" y="2571740"/>
            <a:ext cx="401150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50" y="3885500"/>
            <a:ext cx="1366175" cy="3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0"/>
          <p:cNvPicPr preferRelativeResize="0"/>
          <p:nvPr/>
        </p:nvPicPr>
        <p:blipFill rotWithShape="1">
          <a:blip r:embed="rId3">
            <a:alphaModFix/>
          </a:blip>
          <a:srcRect b="0" l="951" r="961" t="0"/>
          <a:stretch/>
        </p:blipFill>
        <p:spPr>
          <a:xfrm>
            <a:off x="0" y="0"/>
            <a:ext cx="9144000" cy="52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0"/>
          <p:cNvPicPr preferRelativeResize="0"/>
          <p:nvPr/>
        </p:nvPicPr>
        <p:blipFill rotWithShape="1">
          <a:blip r:embed="rId4">
            <a:alphaModFix/>
          </a:blip>
          <a:srcRect b="18904" l="82554" r="0" t="64746"/>
          <a:stretch/>
        </p:blipFill>
        <p:spPr>
          <a:xfrm>
            <a:off x="7476950" y="4615775"/>
            <a:ext cx="1595174" cy="62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75" y="3386475"/>
            <a:ext cx="1586075" cy="15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50" y="3373125"/>
            <a:ext cx="1803325" cy="7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213425"/>
            <a:ext cx="1852500" cy="18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325" y="4676875"/>
            <a:ext cx="1463750" cy="3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25" y="3424573"/>
            <a:ext cx="1650350" cy="16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25" y="2814251"/>
            <a:ext cx="2276175" cy="22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850" y="4519825"/>
            <a:ext cx="1716825" cy="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00" y="3143638"/>
            <a:ext cx="192405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1275" y="4575850"/>
            <a:ext cx="1512400" cy="4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